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jeudi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12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septembre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24156" y="2374790"/>
            <a:ext cx="583145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Greet someone and say goodbye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41328" y="3116167"/>
            <a:ext cx="588994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Exchange names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41328" y="4038600"/>
            <a:ext cx="588994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Count </a:t>
            </a:r>
            <a:r>
              <a:rPr lang="en-US" sz="2800" smtClean="0">
                <a:latin typeface="Kristen ITC" pitchFamily="66" charset="0"/>
              </a:rPr>
              <a:t>from 1-20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2259" y="4927534"/>
            <a:ext cx="85456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Give and follow simple directions in French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2259" y="5805444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common classroom questions in </a:t>
            </a:r>
            <a:r>
              <a:rPr lang="en-US" sz="2800" dirty="0" smtClean="0">
                <a:latin typeface="Kristen ITC" pitchFamily="66" charset="0"/>
              </a:rPr>
              <a:t>French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38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90</cp:revision>
  <dcterms:created xsi:type="dcterms:W3CDTF">2011-09-14T23:22:57Z</dcterms:created>
  <dcterms:modified xsi:type="dcterms:W3CDTF">2013-09-11T17:32:05Z</dcterms:modified>
</cp:coreProperties>
</file>